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75" r:id="rId6"/>
    <p:sldId id="276" r:id="rId7"/>
    <p:sldId id="27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4" d="100"/>
          <a:sy n="114" d="100"/>
        </p:scale>
        <p:origin x="636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A61B-707B-4EF5-A4C9-24E8B840918D}" type="datetime1">
              <a:rPr lang="en-US" smtClean="0"/>
              <a:t>10/24/2016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7C7-36F9-4935-B987-9600FD5B61BA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775-E0EA-4DCB-9402-FF5557D2ADCA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F676-3F9C-425B-9093-4054CF842F40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A4F2-99AB-4F43-8DE1-D39CFB959313}" type="datetime1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BAE-AFFB-4A84-BEFB-00606283DD36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1C5-9AA0-4405-B93C-13B562819393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752F4-780B-4A3D-981C-CEA79B4EE90B}" type="datetime1">
              <a:rPr lang="en-US" smtClean="0"/>
              <a:t>10/24/2016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Copyright © Carl M. Burnett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l.burnett@montgomerycollege.edu" TargetMode="External"/><Relationship Id="rId2" Type="http://schemas.openxmlformats.org/officeDocument/2006/relationships/hyperlink" Target="mailto:profburnett@liv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8150"/>
            <a:ext cx="7851648" cy="3429000"/>
          </a:xfrm>
        </p:spPr>
        <p:txBody>
          <a:bodyPr anchor="t"/>
          <a:lstStyle/>
          <a:p>
            <a:r>
              <a:rPr lang="en-US" dirty="0"/>
              <a:t>Adobe Acrobat Pro XI </a:t>
            </a:r>
            <a:br>
              <a:rPr lang="en-US" dirty="0"/>
            </a:br>
            <a:r>
              <a:rPr lang="en-US" dirty="0"/>
              <a:t>Level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r>
              <a:rPr lang="en-US" sz="1800" dirty="0"/>
              <a:t>Overview</a:t>
            </a:r>
          </a:p>
          <a:p>
            <a:r>
              <a:rPr lang="en-US" sz="1800" dirty="0"/>
              <a:t>http://www.profburnett.com</a:t>
            </a:r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Introductions</a:t>
            </a:r>
          </a:p>
          <a:p>
            <a:pPr eaLnBrk="1" hangingPunct="1"/>
            <a:r>
              <a:rPr lang="en-US" dirty="0"/>
              <a:t>Class Outline</a:t>
            </a:r>
          </a:p>
          <a:p>
            <a:pPr eaLnBrk="1" hangingPunct="1"/>
            <a:r>
              <a:rPr lang="en-US" dirty="0"/>
              <a:t>Review 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94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Carl Burnett</a:t>
            </a:r>
          </a:p>
          <a:p>
            <a:r>
              <a:rPr lang="en-US" sz="2400" dirty="0"/>
              <a:t>Instructor with MCC since 2007</a:t>
            </a:r>
          </a:p>
          <a:p>
            <a:r>
              <a:rPr lang="en-US" sz="2400" dirty="0"/>
              <a:t>Also teaches at JHU &amp; CTC</a:t>
            </a:r>
          </a:p>
          <a:p>
            <a:r>
              <a:rPr lang="en-US" sz="2400" dirty="0"/>
              <a:t>Military 22 Years – Corps of Engineers</a:t>
            </a:r>
          </a:p>
          <a:p>
            <a:r>
              <a:rPr lang="en-US" sz="2400" dirty="0"/>
              <a:t>IT Contractor 20 Years (BAH, GD, Independent)</a:t>
            </a:r>
          </a:p>
          <a:p>
            <a:r>
              <a:rPr lang="en-US" sz="2400" dirty="0">
                <a:hlinkClick r:id="rId2"/>
              </a:rPr>
              <a:t>profburnett@live.com</a:t>
            </a:r>
            <a:endParaRPr lang="en-US" sz="2400" dirty="0"/>
          </a:p>
          <a:p>
            <a:r>
              <a:rPr lang="en-US" sz="2400" dirty="0">
                <a:hlinkClick r:id="rId3"/>
              </a:rPr>
              <a:t>carl.burnett@montgomerycollege.edu</a:t>
            </a:r>
            <a:endParaRPr lang="en-US" sz="2400" dirty="0"/>
          </a:p>
          <a:p>
            <a:r>
              <a:rPr lang="en-US" sz="24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8F92-DF8E-4902-ACB8-AFF00C617CF6}" type="datetime1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8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Introduce Yourselves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Name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Job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What do you to expect from course?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8FE8-CAF4-4048-86A6-CBA142201DE1}" type="datetime1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5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Days: Tuesday</a:t>
            </a:r>
          </a:p>
          <a:p>
            <a:r>
              <a:rPr lang="en-US" dirty="0"/>
              <a:t>Dates: 10/24/2016</a:t>
            </a:r>
          </a:p>
          <a:p>
            <a:r>
              <a:rPr lang="en-US" dirty="0"/>
              <a:t>Number of Sessions: 1       </a:t>
            </a:r>
          </a:p>
          <a:p>
            <a:r>
              <a:rPr lang="en-US" dirty="0"/>
              <a:t>Time: 01:00 - 4:00 PM</a:t>
            </a:r>
          </a:p>
          <a:p>
            <a:r>
              <a:rPr lang="en-US" dirty="0"/>
              <a:t>Location: GBTC 440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22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Textbook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Title: Adobe Acrobat XI Classroom in a Book</a:t>
            </a:r>
          </a:p>
          <a:p>
            <a:r>
              <a:rPr lang="en-US" dirty="0"/>
              <a:t>Author: Adobe Creative Team</a:t>
            </a:r>
          </a:p>
          <a:p>
            <a:r>
              <a:rPr lang="en-US" dirty="0"/>
              <a:t>ISBN-10: 0321886798</a:t>
            </a:r>
          </a:p>
          <a:p>
            <a:r>
              <a:rPr lang="en-US" dirty="0"/>
              <a:t>ISBN-13: 978-0321886798</a:t>
            </a:r>
          </a:p>
          <a:p>
            <a:r>
              <a:rPr lang="en-US" dirty="0"/>
              <a:t>Edition/Copyright: 1st</a:t>
            </a:r>
          </a:p>
          <a:p>
            <a:r>
              <a:rPr lang="en-US" dirty="0"/>
              <a:t>Publisher: Adobe Press</a:t>
            </a:r>
          </a:p>
          <a:p>
            <a:r>
              <a:rPr lang="en-US" dirty="0"/>
              <a:t>Published Date: December 9, 2012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29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5"/>
            <a:ext cx="8229600" cy="133407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Adobe Acrobat Pro XI Level I</a:t>
            </a:r>
            <a:br>
              <a:rPr lang="en-US" dirty="0"/>
            </a:br>
            <a:r>
              <a:rPr lang="en-US" dirty="0"/>
              <a:t>Course Outline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950"/>
            <a:ext cx="8229600" cy="2857500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Introducing Adobe Acrobat</a:t>
            </a:r>
          </a:p>
          <a:p>
            <a:pPr lvl="0"/>
            <a:r>
              <a:rPr lang="en-US" sz="2400" dirty="0"/>
              <a:t>Create Adobe Acrobat PDF Files</a:t>
            </a:r>
          </a:p>
          <a:p>
            <a:pPr lvl="0"/>
            <a:r>
              <a:rPr lang="en-US" sz="2400" dirty="0"/>
              <a:t>Reading and Working with PDF files</a:t>
            </a:r>
          </a:p>
          <a:p>
            <a:pPr lvl="0"/>
            <a:r>
              <a:rPr lang="en-US" sz="2400" dirty="0"/>
              <a:t>Enhancing PDF Documents </a:t>
            </a:r>
          </a:p>
          <a:p>
            <a:pPr lvl="0"/>
            <a:r>
              <a:rPr lang="en-US" sz="2400" dirty="0"/>
              <a:t>Editing Content in PDF Files</a:t>
            </a:r>
          </a:p>
          <a:p>
            <a:pPr lvl="0"/>
            <a:r>
              <a:rPr lang="en-US" sz="2400" dirty="0"/>
              <a:t>Using Acrobat with Microsoft Office Files</a:t>
            </a:r>
          </a:p>
          <a:p>
            <a:pPr marL="0" indent="0">
              <a:buNone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BCF7-DFF5-4225-917A-63623F18F9B3}" type="datetime1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7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49</TotalTime>
  <Words>196</Words>
  <Application>Microsoft Office PowerPoint</Application>
  <PresentationFormat>On-screen Show (16:9)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Calibri</vt:lpstr>
      <vt:lpstr>Constantia</vt:lpstr>
      <vt:lpstr>Verdana</vt:lpstr>
      <vt:lpstr>Wingdings 2</vt:lpstr>
      <vt:lpstr>ProfBurnett</vt:lpstr>
      <vt:lpstr>Adobe Acrobat Pro XI  Level I</vt:lpstr>
      <vt:lpstr>Outline</vt:lpstr>
      <vt:lpstr>Instructor Info</vt:lpstr>
      <vt:lpstr> Introduce Yourselves</vt:lpstr>
      <vt:lpstr>Meeting Information</vt:lpstr>
      <vt:lpstr>Recommended Textbook</vt:lpstr>
      <vt:lpstr>Adobe Acrobat Pro XI Level I Course Outline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Prof Burnett</cp:lastModifiedBy>
  <cp:revision>13</cp:revision>
  <dcterms:created xsi:type="dcterms:W3CDTF">2015-01-17T12:40:41Z</dcterms:created>
  <dcterms:modified xsi:type="dcterms:W3CDTF">2016-10-24T10:18:32Z</dcterms:modified>
</cp:coreProperties>
</file>